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7" r:id="rId4"/>
    <p:sldId id="257" r:id="rId5"/>
    <p:sldId id="259" r:id="rId6"/>
    <p:sldId id="266" r:id="rId7"/>
    <p:sldId id="260" r:id="rId8"/>
    <p:sldId id="269" r:id="rId9"/>
    <p:sldId id="263" r:id="rId10"/>
    <p:sldId id="264" r:id="rId11"/>
    <p:sldId id="265" r:id="rId12"/>
    <p:sldId id="258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74A"/>
    <a:srgbClr val="61696E"/>
    <a:srgbClr val="70787E"/>
    <a:srgbClr val="FFEE35"/>
    <a:srgbClr val="FEC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48" autoAdjust="0"/>
    <p:restoredTop sz="94660"/>
  </p:normalViewPr>
  <p:slideViewPr>
    <p:cSldViewPr snapToGrid="0">
      <p:cViewPr>
        <p:scale>
          <a:sx n="110" d="100"/>
          <a:sy n="110" d="100"/>
        </p:scale>
        <p:origin x="79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EF-4467-48DA-A0E9-B6DFB10427A9}" type="datetimeFigureOut">
              <a:rPr lang="ko-KR" altLang="en-US" smtClean="0"/>
              <a:t>2020. 4. 23.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91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EF-4467-48DA-A0E9-B6DFB10427A9}" type="datetimeFigureOut">
              <a:rPr lang="ko-KR" altLang="en-US" smtClean="0"/>
              <a:t>2020. 4. 23.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23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EF-4467-48DA-A0E9-B6DFB10427A9}" type="datetimeFigureOut">
              <a:rPr lang="ko-KR" altLang="en-US" smtClean="0"/>
              <a:t>2020. 4. 23.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42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EF-4467-48DA-A0E9-B6DFB10427A9}" type="datetimeFigureOut">
              <a:rPr lang="ko-KR" altLang="en-US" smtClean="0"/>
              <a:t>2020. 4. 23.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679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EF-4467-48DA-A0E9-B6DFB10427A9}" type="datetimeFigureOut">
              <a:rPr lang="ko-KR" altLang="en-US" smtClean="0"/>
              <a:t>2020. 4. 23.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78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EF-4467-48DA-A0E9-B6DFB10427A9}" type="datetimeFigureOut">
              <a:rPr lang="ko-KR" altLang="en-US" smtClean="0"/>
              <a:t>2020. 4. 23.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76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EF-4467-48DA-A0E9-B6DFB10427A9}" type="datetimeFigureOut">
              <a:rPr lang="ko-KR" altLang="en-US" smtClean="0"/>
              <a:t>2020. 4. 23.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402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EF-4467-48DA-A0E9-B6DFB10427A9}" type="datetimeFigureOut">
              <a:rPr lang="ko-KR" altLang="en-US" smtClean="0"/>
              <a:t>2020. 4. 23.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25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EF-4467-48DA-A0E9-B6DFB10427A9}" type="datetimeFigureOut">
              <a:rPr lang="ko-KR" altLang="en-US" smtClean="0"/>
              <a:t>2020. 4. 23.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999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EF-4467-48DA-A0E9-B6DFB10427A9}" type="datetimeFigureOut">
              <a:rPr lang="ko-KR" altLang="en-US" smtClean="0"/>
              <a:t>2020. 4. 23.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00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EF-4467-48DA-A0E9-B6DFB10427A9}" type="datetimeFigureOut">
              <a:rPr lang="ko-KR" altLang="en-US" smtClean="0"/>
              <a:t>2020. 4. 23.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28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D30EF-4467-48DA-A0E9-B6DFB10427A9}" type="datetimeFigureOut">
              <a:rPr lang="ko-KR" altLang="en-US" smtClean="0"/>
              <a:t>2020. 4. 23.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68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42E0B61-4869-1A46-8EB5-4C9B0700C56D}"/>
              </a:ext>
            </a:extLst>
          </p:cNvPr>
          <p:cNvGrpSpPr/>
          <p:nvPr/>
        </p:nvGrpSpPr>
        <p:grpSpPr>
          <a:xfrm>
            <a:off x="5332478" y="2359476"/>
            <a:ext cx="6443319" cy="2139047"/>
            <a:chOff x="3821178" y="2875002"/>
            <a:chExt cx="6443319" cy="2139047"/>
          </a:xfrm>
        </p:grpSpPr>
        <p:sp>
          <p:nvSpPr>
            <p:cNvPr id="5" name="TextBox 4"/>
            <p:cNvSpPr txBox="1"/>
            <p:nvPr/>
          </p:nvSpPr>
          <p:spPr>
            <a:xfrm>
              <a:off x="5714854" y="2875002"/>
              <a:ext cx="4549643" cy="1107996"/>
            </a:xfrm>
            <a:prstGeom prst="rect">
              <a:avLst/>
            </a:prstGeom>
            <a:noFill/>
            <a:effectLst>
              <a:outerShdw blurRad="50800" dist="38100" dir="18900000" sx="57000" sy="57000" algn="bl" rotWithShape="0">
                <a:prstClr val="black">
                  <a:alpha val="68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atin typeface="Consolas" panose="020B0609020204030204" pitchFamily="49" charset="0"/>
                  <a:cs typeface="Consolas" panose="020B0609020204030204" pitchFamily="49" charset="0"/>
                </a:rPr>
                <a:t>PORTFOLIO</a:t>
              </a:r>
              <a:r>
                <a:rPr lang="ko-KR" altLang="en-US" sz="4000" dirty="0"/>
                <a:t> </a:t>
              </a:r>
              <a:endParaRPr lang="en-US" altLang="ko-KR" sz="40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2AF2FA-3A40-C84C-866E-BE3B9251BD86}"/>
                </a:ext>
              </a:extLst>
            </p:cNvPr>
            <p:cNvSpPr/>
            <p:nvPr/>
          </p:nvSpPr>
          <p:spPr>
            <a:xfrm>
              <a:off x="6453121" y="4621715"/>
              <a:ext cx="2577282" cy="368885"/>
            </a:xfrm>
            <a:prstGeom prst="rect">
              <a:avLst/>
            </a:prstGeom>
            <a:solidFill>
              <a:srgbClr val="FEC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8A42F7-8CF3-914F-9119-9B31F28185C7}"/>
                </a:ext>
              </a:extLst>
            </p:cNvPr>
            <p:cNvSpPr txBox="1"/>
            <p:nvPr/>
          </p:nvSpPr>
          <p:spPr>
            <a:xfrm>
              <a:off x="3821178" y="3982998"/>
              <a:ext cx="6255239" cy="1031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ko-KR" altLang="en-US" sz="2000" dirty="0"/>
                <a:t> </a:t>
              </a:r>
              <a:endParaRPr kumimoji="1" lang="en-US" altLang="ko-KR" sz="2000" dirty="0"/>
            </a:p>
            <a:p>
              <a:endParaRPr kumimoji="1" lang="en-US" altLang="ko-KR" sz="1600" dirty="0"/>
            </a:p>
            <a:p>
              <a:br>
                <a:rPr kumimoji="1" lang="en-US" altLang="ko-KR" sz="100" dirty="0"/>
              </a:br>
              <a:endParaRPr kumimoji="1" lang="en-US" altLang="ko-KR" sz="100" dirty="0"/>
            </a:p>
            <a:p>
              <a:endParaRPr kumimoji="1" lang="en-US" altLang="ko-KR" sz="100" dirty="0"/>
            </a:p>
            <a:p>
              <a:endParaRPr kumimoji="1" lang="en-US" altLang="ko-KR" sz="100" dirty="0"/>
            </a:p>
            <a:p>
              <a:endParaRPr kumimoji="1" lang="en-US" altLang="ko-KR" sz="100" dirty="0"/>
            </a:p>
            <a:p>
              <a:r>
                <a:rPr kumimoji="1" lang="ko-KR" altLang="en-US" sz="2000" dirty="0"/>
                <a:t>편식하지 않는 개발자 윤 기 성의 포트폴리오 입니다</a:t>
              </a:r>
              <a:r>
                <a:rPr kumimoji="1" lang="en-US" altLang="ko-KR" sz="2000" dirty="0"/>
                <a:t>.</a:t>
              </a:r>
              <a:endParaRPr kumimoji="1" lang="ko-KR" altLang="en-US" sz="2000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793F03-16EA-104A-B54E-098141C3A25B}"/>
              </a:ext>
            </a:extLst>
          </p:cNvPr>
          <p:cNvSpPr/>
          <p:nvPr/>
        </p:nvSpPr>
        <p:spPr>
          <a:xfrm>
            <a:off x="5430631" y="349444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kumimoji="1" lang="ko-KR" altLang="en-US" dirty="0"/>
              <a:t>만나서 반갑습니다 </a:t>
            </a:r>
            <a:r>
              <a:rPr kumimoji="1" lang="en-US" altLang="ko-KR" dirty="0"/>
              <a:t>!</a:t>
            </a:r>
          </a:p>
          <a:p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3942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2453" y="1353549"/>
            <a:ext cx="3914595" cy="296141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1742" y="688752"/>
            <a:ext cx="35365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2-4</a:t>
            </a:r>
            <a:r>
              <a:rPr lang="en-US" altLang="ko-KR" sz="1350" dirty="0"/>
              <a:t>. </a:t>
            </a:r>
            <a:r>
              <a:rPr lang="ko-KR" altLang="en-US" sz="1500" dirty="0" err="1"/>
              <a:t>드림플러스</a:t>
            </a:r>
            <a:r>
              <a:rPr lang="ko-KR" altLang="en-US" sz="1500" dirty="0"/>
              <a:t> 동아리 스케줄 관리 앱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2216" y="1073780"/>
            <a:ext cx="6359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70787E"/>
                </a:solidFill>
              </a:rPr>
              <a:t>학과 동아리 운영을 위해 공지사항</a:t>
            </a:r>
            <a:r>
              <a:rPr lang="en-US" altLang="ko-KR" sz="1350" dirty="0">
                <a:solidFill>
                  <a:srgbClr val="70787E"/>
                </a:solidFill>
              </a:rPr>
              <a:t>, </a:t>
            </a:r>
            <a:r>
              <a:rPr lang="ko-KR" altLang="en-US" sz="1350" dirty="0">
                <a:solidFill>
                  <a:srgbClr val="70787E"/>
                </a:solidFill>
              </a:rPr>
              <a:t>스케줄</a:t>
            </a:r>
            <a:r>
              <a:rPr lang="en-US" altLang="ko-KR" sz="1350" dirty="0">
                <a:solidFill>
                  <a:srgbClr val="70787E"/>
                </a:solidFill>
              </a:rPr>
              <a:t>, </a:t>
            </a:r>
            <a:r>
              <a:rPr lang="ko-KR" altLang="en-US" sz="1350" dirty="0">
                <a:solidFill>
                  <a:srgbClr val="70787E"/>
                </a:solidFill>
              </a:rPr>
              <a:t>회비 </a:t>
            </a:r>
            <a:r>
              <a:rPr lang="ko-KR" altLang="en-US" sz="1350" dirty="0" err="1">
                <a:solidFill>
                  <a:srgbClr val="70787E"/>
                </a:solidFill>
              </a:rPr>
              <a:t>사용이력</a:t>
            </a:r>
            <a:r>
              <a:rPr lang="ko-KR" altLang="en-US" sz="1350" dirty="0">
                <a:solidFill>
                  <a:srgbClr val="70787E"/>
                </a:solidFill>
              </a:rPr>
              <a:t> 등을 관리할 수 있는 </a:t>
            </a:r>
            <a:endParaRPr lang="en-US" altLang="ko-KR" sz="135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r>
              <a:rPr lang="ko-KR" altLang="en-US" sz="1350" dirty="0">
                <a:solidFill>
                  <a:srgbClr val="70787E"/>
                </a:solidFill>
              </a:rPr>
              <a:t>크로스 플랫폼 앱 개발 프로젝트로</a:t>
            </a:r>
            <a:r>
              <a:rPr lang="en-US" altLang="ko-KR" sz="1350" dirty="0">
                <a:solidFill>
                  <a:srgbClr val="70787E"/>
                </a:solidFill>
              </a:rPr>
              <a:t>,</a:t>
            </a:r>
            <a:r>
              <a:rPr lang="ko-KR" altLang="en-US" sz="1350" dirty="0">
                <a:solidFill>
                  <a:srgbClr val="70787E"/>
                </a:solidFill>
              </a:rPr>
              <a:t> </a:t>
            </a:r>
            <a:r>
              <a:rPr lang="en-US" altLang="ko-KR" sz="1350" dirty="0">
                <a:solidFill>
                  <a:srgbClr val="70787E"/>
                </a:solidFill>
              </a:rPr>
              <a:t>Front-end</a:t>
            </a:r>
            <a:r>
              <a:rPr lang="ko-KR" altLang="en-US" sz="1350" dirty="0">
                <a:solidFill>
                  <a:srgbClr val="70787E"/>
                </a:solidFill>
              </a:rPr>
              <a:t> 구현을 맡았습니다</a:t>
            </a:r>
            <a:r>
              <a:rPr lang="en-US" altLang="ko-KR" sz="1350" dirty="0">
                <a:solidFill>
                  <a:srgbClr val="70787E"/>
                </a:solidFill>
              </a:rPr>
              <a:t>.</a:t>
            </a: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4E78995B-539B-6743-AB63-3409F497E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11" y="2225424"/>
            <a:ext cx="1903050" cy="41317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2DEEFF63-D761-9243-AB0C-FB766DCF9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292" y="2244719"/>
            <a:ext cx="1903050" cy="41317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5" name="Picture 6" descr="C:\Users\한승희\Desktop\DreamPlus\2회차\오지민\1.png">
            <a:extLst>
              <a:ext uri="{FF2B5EF4-FFF2-40B4-BE49-F238E27FC236}">
                <a16:creationId xmlns:a16="http://schemas.microsoft.com/office/drawing/2014/main" id="{F52EB4B0-A0FD-4542-A224-590BDEDC3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6" r="8"/>
          <a:stretch/>
        </p:blipFill>
        <p:spPr bwMode="auto">
          <a:xfrm>
            <a:off x="5697724" y="2240070"/>
            <a:ext cx="2043814" cy="413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FEBB176-F68B-C744-A4C2-588116FD462D}"/>
              </a:ext>
            </a:extLst>
          </p:cNvPr>
          <p:cNvSpPr/>
          <p:nvPr/>
        </p:nvSpPr>
        <p:spPr>
          <a:xfrm>
            <a:off x="488949" y="589281"/>
            <a:ext cx="6407734" cy="45719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29DDE3-E807-2C4D-BA50-11C6DB57F0DE}"/>
              </a:ext>
            </a:extLst>
          </p:cNvPr>
          <p:cNvSpPr txBox="1"/>
          <p:nvPr/>
        </p:nvSpPr>
        <p:spPr>
          <a:xfrm>
            <a:off x="7150900" y="532353"/>
            <a:ext cx="51167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기간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BEA86F-D4C2-AC43-B0E9-264B729CFA9D}"/>
              </a:ext>
            </a:extLst>
          </p:cNvPr>
          <p:cNvSpPr txBox="1"/>
          <p:nvPr/>
        </p:nvSpPr>
        <p:spPr>
          <a:xfrm>
            <a:off x="7159565" y="892382"/>
            <a:ext cx="51167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역할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000884-64CF-7144-BCAD-1D7497AA6401}"/>
              </a:ext>
            </a:extLst>
          </p:cNvPr>
          <p:cNvSpPr txBox="1"/>
          <p:nvPr/>
        </p:nvSpPr>
        <p:spPr>
          <a:xfrm>
            <a:off x="7159565" y="1220612"/>
            <a:ext cx="838691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 err="1">
                <a:solidFill>
                  <a:srgbClr val="41474A"/>
                </a:solidFill>
              </a:rPr>
              <a:t>사용기술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1E8968-4F7D-F54B-80E3-4DD51ED67EF6}"/>
              </a:ext>
            </a:extLst>
          </p:cNvPr>
          <p:cNvSpPr txBox="1"/>
          <p:nvPr/>
        </p:nvSpPr>
        <p:spPr>
          <a:xfrm>
            <a:off x="7150900" y="1551811"/>
            <a:ext cx="705642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GitHub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9669A-7AFA-2E4E-8E50-BFB274312893}"/>
              </a:ext>
            </a:extLst>
          </p:cNvPr>
          <p:cNvSpPr txBox="1"/>
          <p:nvPr/>
        </p:nvSpPr>
        <p:spPr>
          <a:xfrm>
            <a:off x="8012649" y="529163"/>
            <a:ext cx="1561646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2019.01 ~ 2019.06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22C383-0B30-1C4B-9B1A-B4FB52C253CB}"/>
              </a:ext>
            </a:extLst>
          </p:cNvPr>
          <p:cNvSpPr txBox="1"/>
          <p:nvPr/>
        </p:nvSpPr>
        <p:spPr>
          <a:xfrm>
            <a:off x="8012647" y="892382"/>
            <a:ext cx="3234412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Front-end(</a:t>
            </a:r>
            <a:r>
              <a:rPr lang="ko-KR" altLang="en-US" sz="1270" dirty="0">
                <a:solidFill>
                  <a:srgbClr val="41474A"/>
                </a:solidFill>
              </a:rPr>
              <a:t>로그인 정보 전달</a:t>
            </a:r>
            <a:r>
              <a:rPr lang="en-US" altLang="ko-KR" sz="1270" dirty="0">
                <a:solidFill>
                  <a:srgbClr val="41474A"/>
                </a:solidFill>
              </a:rPr>
              <a:t>, </a:t>
            </a:r>
            <a:r>
              <a:rPr lang="ko-KR" altLang="en-US" sz="1270" dirty="0" err="1">
                <a:solidFill>
                  <a:srgbClr val="41474A"/>
                </a:solidFill>
              </a:rPr>
              <a:t>홈화면</a:t>
            </a:r>
            <a:r>
              <a:rPr lang="ko-KR" altLang="en-US" sz="1270" dirty="0">
                <a:solidFill>
                  <a:srgbClr val="41474A"/>
                </a:solidFill>
              </a:rPr>
              <a:t> 구현</a:t>
            </a:r>
            <a:r>
              <a:rPr lang="en-US" altLang="ko-KR" sz="1270" dirty="0">
                <a:solidFill>
                  <a:srgbClr val="41474A"/>
                </a:solidFill>
              </a:rPr>
              <a:t>)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850298-D7F5-EA48-9966-F21BAF39BD63}"/>
              </a:ext>
            </a:extLst>
          </p:cNvPr>
          <p:cNvSpPr txBox="1"/>
          <p:nvPr/>
        </p:nvSpPr>
        <p:spPr>
          <a:xfrm>
            <a:off x="8012647" y="1220612"/>
            <a:ext cx="2185598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 err="1">
                <a:solidFill>
                  <a:srgbClr val="41474A"/>
                </a:solidFill>
              </a:rPr>
              <a:t>Javasript</a:t>
            </a:r>
            <a:r>
              <a:rPr lang="en-US" altLang="ko-KR" sz="1270" dirty="0">
                <a:solidFill>
                  <a:srgbClr val="41474A"/>
                </a:solidFill>
              </a:rPr>
              <a:t>, Sketch, </a:t>
            </a:r>
            <a:r>
              <a:rPr lang="en-US" altLang="ko-KR" sz="1270" dirty="0" err="1">
                <a:solidFill>
                  <a:srgbClr val="41474A"/>
                </a:solidFill>
              </a:rPr>
              <a:t>fusetools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B52FE4-06BE-E54A-A9C5-E99D42EE925B}"/>
              </a:ext>
            </a:extLst>
          </p:cNvPr>
          <p:cNvSpPr txBox="1"/>
          <p:nvPr/>
        </p:nvSpPr>
        <p:spPr>
          <a:xfrm>
            <a:off x="8012647" y="1546650"/>
            <a:ext cx="3760260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https://</a:t>
            </a:r>
            <a:r>
              <a:rPr lang="en-US" altLang="ko-KR" sz="1270" dirty="0" err="1">
                <a:solidFill>
                  <a:srgbClr val="41474A"/>
                </a:solidFill>
              </a:rPr>
              <a:t>github.com</a:t>
            </a:r>
            <a:r>
              <a:rPr lang="en-US" altLang="ko-KR" sz="1270" dirty="0">
                <a:solidFill>
                  <a:srgbClr val="41474A"/>
                </a:solidFill>
              </a:rPr>
              <a:t>/ykiseong303/</a:t>
            </a:r>
            <a:r>
              <a:rPr lang="en-US" altLang="ko-KR" sz="1270" dirty="0" err="1">
                <a:solidFill>
                  <a:srgbClr val="41474A"/>
                </a:solidFill>
              </a:rPr>
              <a:t>DreamPlus_App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pic>
        <p:nvPicPr>
          <p:cNvPr id="39" name="그림 38" descr="스크린샷이(가) 표시된 사진&#10;&#10;자동 생성된 설명">
            <a:extLst>
              <a:ext uri="{FF2B5EF4-FFF2-40B4-BE49-F238E27FC236}">
                <a16:creationId xmlns:a16="http://schemas.microsoft.com/office/drawing/2014/main" id="{3B927413-8187-FD48-9137-ABE78DDA1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920" y="2240069"/>
            <a:ext cx="1909092" cy="41317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3745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5C2703-AB9C-754E-9636-79C4EF635B9F}"/>
              </a:ext>
            </a:extLst>
          </p:cNvPr>
          <p:cNvSpPr/>
          <p:nvPr/>
        </p:nvSpPr>
        <p:spPr>
          <a:xfrm>
            <a:off x="500722" y="1347026"/>
            <a:ext cx="2100963" cy="296141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10175" y="1073695"/>
            <a:ext cx="1352550" cy="296141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1742" y="688752"/>
            <a:ext cx="26997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2-5</a:t>
            </a:r>
            <a:r>
              <a:rPr lang="en-US" altLang="ko-KR" sz="1350" dirty="0"/>
              <a:t>. </a:t>
            </a:r>
            <a:r>
              <a:rPr lang="ko-KR" altLang="en-US" sz="1500" dirty="0"/>
              <a:t>센터 홍보 </a:t>
            </a:r>
            <a:r>
              <a:rPr lang="ko-KR" altLang="en-US" sz="1500" dirty="0" err="1"/>
              <a:t>시연자료</a:t>
            </a:r>
            <a:r>
              <a:rPr lang="ko-KR" altLang="en-US" sz="1500" dirty="0"/>
              <a:t> 제작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2216" y="1073780"/>
            <a:ext cx="621997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70787E"/>
                </a:solidFill>
              </a:rPr>
              <a:t>광주광역시 방문객의 </a:t>
            </a:r>
            <a:r>
              <a:rPr lang="ko-KR" altLang="en-US" sz="1350" dirty="0" err="1">
                <a:solidFill>
                  <a:srgbClr val="70787E"/>
                </a:solidFill>
              </a:rPr>
              <a:t>매출특성</a:t>
            </a:r>
            <a:r>
              <a:rPr lang="ko-KR" altLang="en-US" sz="1350" dirty="0">
                <a:solidFill>
                  <a:srgbClr val="70787E"/>
                </a:solidFill>
              </a:rPr>
              <a:t> 분석을 위해 업종별</a:t>
            </a:r>
            <a:r>
              <a:rPr lang="en-US" altLang="ko-KR" sz="1350" dirty="0">
                <a:solidFill>
                  <a:srgbClr val="70787E"/>
                </a:solidFill>
              </a:rPr>
              <a:t>/</a:t>
            </a:r>
            <a:r>
              <a:rPr lang="ko-KR" altLang="en-US" sz="1350" dirty="0" err="1">
                <a:solidFill>
                  <a:srgbClr val="70787E"/>
                </a:solidFill>
              </a:rPr>
              <a:t>행정동별</a:t>
            </a:r>
            <a:r>
              <a:rPr lang="ko-KR" altLang="en-US" sz="1350" dirty="0">
                <a:solidFill>
                  <a:srgbClr val="70787E"/>
                </a:solidFill>
              </a:rPr>
              <a:t> 데이터의 집계와</a:t>
            </a:r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r>
              <a:rPr lang="ko-KR" altLang="en-US" sz="1350" dirty="0">
                <a:solidFill>
                  <a:srgbClr val="70787E"/>
                </a:solidFill>
              </a:rPr>
              <a:t>전처리</a:t>
            </a:r>
            <a:r>
              <a:rPr lang="en-US" altLang="ko-KR" sz="1350" dirty="0">
                <a:solidFill>
                  <a:srgbClr val="70787E"/>
                </a:solidFill>
              </a:rPr>
              <a:t>,</a:t>
            </a:r>
            <a:r>
              <a:rPr lang="ko-KR" altLang="en-US" sz="1350" dirty="0">
                <a:solidFill>
                  <a:srgbClr val="70787E"/>
                </a:solidFill>
              </a:rPr>
              <a:t> 시각화 작업을 수행한 </a:t>
            </a:r>
            <a:r>
              <a:rPr lang="en-US" altLang="ko-KR" sz="1350" dirty="0">
                <a:solidFill>
                  <a:srgbClr val="70787E"/>
                </a:solidFill>
              </a:rPr>
              <a:t>1</a:t>
            </a:r>
            <a:r>
              <a:rPr lang="ko-KR" altLang="en-US" sz="1350" dirty="0">
                <a:solidFill>
                  <a:srgbClr val="70787E"/>
                </a:solidFill>
              </a:rPr>
              <a:t>인 프로젝트입니다</a:t>
            </a:r>
            <a:r>
              <a:rPr lang="en-US" altLang="ko-KR" sz="1350" dirty="0">
                <a:solidFill>
                  <a:srgbClr val="70787E"/>
                </a:solidFill>
              </a:rPr>
              <a:t>.</a:t>
            </a:r>
            <a:endParaRPr lang="ko-KR" altLang="en-US" sz="1350" dirty="0">
              <a:solidFill>
                <a:srgbClr val="70787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182375-12B2-0549-A367-2D5DCE2A8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42" y="2438055"/>
            <a:ext cx="5512077" cy="34892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74F284D-5384-C04B-8C92-538A7EBC62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5" b="-89"/>
          <a:stretch/>
        </p:blipFill>
        <p:spPr>
          <a:xfrm>
            <a:off x="6058118" y="2861657"/>
            <a:ext cx="4986824" cy="264209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18B92C-A88C-3940-B65B-D71AA2C92572}"/>
              </a:ext>
            </a:extLst>
          </p:cNvPr>
          <p:cNvSpPr/>
          <p:nvPr/>
        </p:nvSpPr>
        <p:spPr>
          <a:xfrm>
            <a:off x="488949" y="589281"/>
            <a:ext cx="6407734" cy="45719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8C0EC2-ECCC-2E47-B202-975E4D515704}"/>
              </a:ext>
            </a:extLst>
          </p:cNvPr>
          <p:cNvSpPr txBox="1"/>
          <p:nvPr/>
        </p:nvSpPr>
        <p:spPr>
          <a:xfrm>
            <a:off x="7150900" y="532353"/>
            <a:ext cx="51167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기간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ECD987-4135-DE47-8DF6-57893F754F20}"/>
              </a:ext>
            </a:extLst>
          </p:cNvPr>
          <p:cNvSpPr txBox="1"/>
          <p:nvPr/>
        </p:nvSpPr>
        <p:spPr>
          <a:xfrm>
            <a:off x="7159565" y="892382"/>
            <a:ext cx="51167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역할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C9D857-9A3F-834F-AE13-C46181C401C2}"/>
              </a:ext>
            </a:extLst>
          </p:cNvPr>
          <p:cNvSpPr txBox="1"/>
          <p:nvPr/>
        </p:nvSpPr>
        <p:spPr>
          <a:xfrm>
            <a:off x="7159565" y="1220612"/>
            <a:ext cx="838691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 err="1">
                <a:solidFill>
                  <a:srgbClr val="41474A"/>
                </a:solidFill>
              </a:rPr>
              <a:t>사용기술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3FE50E-76C7-2743-B792-49AD92496039}"/>
              </a:ext>
            </a:extLst>
          </p:cNvPr>
          <p:cNvSpPr txBox="1"/>
          <p:nvPr/>
        </p:nvSpPr>
        <p:spPr>
          <a:xfrm>
            <a:off x="7150900" y="1551811"/>
            <a:ext cx="705642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GitHub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596EFC-FFA4-0C43-BCF6-93B29089C9A9}"/>
              </a:ext>
            </a:extLst>
          </p:cNvPr>
          <p:cNvSpPr txBox="1"/>
          <p:nvPr/>
        </p:nvSpPr>
        <p:spPr>
          <a:xfrm>
            <a:off x="8012649" y="529163"/>
            <a:ext cx="1561646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2020.02 ~ 2020.03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828F3-1160-DF44-BCF9-F07BDD976BC3}"/>
              </a:ext>
            </a:extLst>
          </p:cNvPr>
          <p:cNvSpPr txBox="1"/>
          <p:nvPr/>
        </p:nvSpPr>
        <p:spPr>
          <a:xfrm>
            <a:off x="8012647" y="892382"/>
            <a:ext cx="2813591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데이터전처리</a:t>
            </a:r>
            <a:r>
              <a:rPr lang="en-US" altLang="ko-KR" sz="1270" dirty="0">
                <a:solidFill>
                  <a:srgbClr val="41474A"/>
                </a:solidFill>
              </a:rPr>
              <a:t>, </a:t>
            </a:r>
            <a:r>
              <a:rPr lang="ko-KR" altLang="en-US" sz="1270" dirty="0">
                <a:solidFill>
                  <a:srgbClr val="41474A"/>
                </a:solidFill>
              </a:rPr>
              <a:t>시각화</a:t>
            </a:r>
            <a:r>
              <a:rPr lang="en-US" altLang="ko-KR" sz="1270" dirty="0">
                <a:solidFill>
                  <a:srgbClr val="41474A"/>
                </a:solidFill>
              </a:rPr>
              <a:t>(1</a:t>
            </a:r>
            <a:r>
              <a:rPr lang="ko-KR" altLang="en-US" sz="1270" dirty="0">
                <a:solidFill>
                  <a:srgbClr val="41474A"/>
                </a:solidFill>
              </a:rPr>
              <a:t>인 프로젝트</a:t>
            </a:r>
            <a:r>
              <a:rPr lang="en-US" altLang="ko-KR" sz="1270" dirty="0">
                <a:solidFill>
                  <a:srgbClr val="41474A"/>
                </a:solidFill>
              </a:rPr>
              <a:t>)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E8DB7-7DEE-B749-AAFD-11204BD2443C}"/>
              </a:ext>
            </a:extLst>
          </p:cNvPr>
          <p:cNvSpPr txBox="1"/>
          <p:nvPr/>
        </p:nvSpPr>
        <p:spPr>
          <a:xfrm>
            <a:off x="8012647" y="1220612"/>
            <a:ext cx="660758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R, SAS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C51ACC-52ED-934C-BCEC-F8F3294774F1}"/>
              </a:ext>
            </a:extLst>
          </p:cNvPr>
          <p:cNvSpPr txBox="1"/>
          <p:nvPr/>
        </p:nvSpPr>
        <p:spPr>
          <a:xfrm>
            <a:off x="8012647" y="1546650"/>
            <a:ext cx="3414974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https://</a:t>
            </a:r>
            <a:r>
              <a:rPr lang="en-US" altLang="ko-KR" sz="1270" dirty="0" err="1">
                <a:solidFill>
                  <a:srgbClr val="41474A"/>
                </a:solidFill>
              </a:rPr>
              <a:t>github.com</a:t>
            </a:r>
            <a:r>
              <a:rPr lang="en-US" altLang="ko-KR" sz="1270" dirty="0">
                <a:solidFill>
                  <a:srgbClr val="41474A"/>
                </a:solidFill>
              </a:rPr>
              <a:t>/ykiseong303/</a:t>
            </a:r>
            <a:r>
              <a:rPr lang="en-US" altLang="ko-KR" sz="1270" dirty="0" err="1">
                <a:solidFill>
                  <a:srgbClr val="41474A"/>
                </a:solidFill>
              </a:rPr>
              <a:t>visitorSales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02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F90CD-94D0-454F-AF41-F2327668E6E2}"/>
              </a:ext>
            </a:extLst>
          </p:cNvPr>
          <p:cNvSpPr/>
          <p:nvPr/>
        </p:nvSpPr>
        <p:spPr>
          <a:xfrm>
            <a:off x="5095826" y="4024692"/>
            <a:ext cx="1957459" cy="497872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EB7F65-3FAF-2645-896F-1DA1A96F2301}"/>
              </a:ext>
            </a:extLst>
          </p:cNvPr>
          <p:cNvSpPr txBox="1"/>
          <p:nvPr/>
        </p:nvSpPr>
        <p:spPr>
          <a:xfrm>
            <a:off x="4080063" y="292116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dirty="0"/>
              <a:t>감사합니다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06ECD5-1162-C244-8C85-35E8BA02C4D2}"/>
              </a:ext>
            </a:extLst>
          </p:cNvPr>
          <p:cNvSpPr txBox="1"/>
          <p:nvPr/>
        </p:nvSpPr>
        <p:spPr>
          <a:xfrm>
            <a:off x="5025834" y="4047667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지원자 </a:t>
            </a:r>
            <a:r>
              <a:rPr kumimoji="1" lang="ko-KR" altLang="en-US" sz="2400" dirty="0" err="1"/>
              <a:t>윤기성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5350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421" y="5029187"/>
            <a:ext cx="3193796" cy="976801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0803665" y="848756"/>
            <a:ext cx="0" cy="714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1051315" y="848756"/>
            <a:ext cx="0" cy="159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1056275" y="1403590"/>
            <a:ext cx="0" cy="159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9904956" y="1008298"/>
            <a:ext cx="151208" cy="427613"/>
            <a:chOff x="7185819" y="1135519"/>
            <a:chExt cx="151208" cy="427613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7185819" y="1135519"/>
              <a:ext cx="0" cy="427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7334058" y="1135519"/>
              <a:ext cx="0" cy="95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7337027" y="1467633"/>
              <a:ext cx="0" cy="95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/>
          <p:cNvSpPr/>
          <p:nvPr/>
        </p:nvSpPr>
        <p:spPr>
          <a:xfrm>
            <a:off x="549341" y="704100"/>
            <a:ext cx="1169988" cy="427613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6099" y="589281"/>
            <a:ext cx="7167034" cy="45719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6699" y="743772"/>
            <a:ext cx="135485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30" dirty="0">
                <a:solidFill>
                  <a:srgbClr val="70787E"/>
                </a:solidFill>
              </a:rPr>
              <a:t>안녕하세요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789099" y="177199"/>
            <a:ext cx="1169988" cy="427613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696457" y="216871"/>
            <a:ext cx="135485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30" dirty="0">
                <a:solidFill>
                  <a:srgbClr val="70787E"/>
                </a:solidFill>
              </a:rPr>
              <a:t>안녕하세요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904956" y="1807076"/>
            <a:ext cx="1442523" cy="641357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514055" y="809739"/>
            <a:ext cx="103982" cy="294058"/>
            <a:chOff x="7185819" y="1135519"/>
            <a:chExt cx="151208" cy="427613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7185819" y="1135519"/>
              <a:ext cx="0" cy="427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7334058" y="1135519"/>
              <a:ext cx="0" cy="95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7337027" y="1467633"/>
              <a:ext cx="0" cy="95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" y="3510457"/>
            <a:ext cx="8845372" cy="114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8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DA589EA-A96F-D348-BB8F-4976443E86AB}"/>
              </a:ext>
            </a:extLst>
          </p:cNvPr>
          <p:cNvSpPr/>
          <p:nvPr/>
        </p:nvSpPr>
        <p:spPr>
          <a:xfrm>
            <a:off x="647055" y="1237457"/>
            <a:ext cx="10760085" cy="45719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5E254A-B340-824D-BFF7-9FBE368E5A10}"/>
              </a:ext>
            </a:extLst>
          </p:cNvPr>
          <p:cNvSpPr txBox="1"/>
          <p:nvPr/>
        </p:nvSpPr>
        <p:spPr>
          <a:xfrm>
            <a:off x="535495" y="532055"/>
            <a:ext cx="2890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nsolas" panose="020B0609020204030204" pitchFamily="49" charset="0"/>
                <a:cs typeface="Consolas" panose="020B0609020204030204" pitchFamily="49" charset="0"/>
              </a:rPr>
              <a:t>Contents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33C2F4-1F74-5A40-9532-EEC954EBF207}"/>
              </a:ext>
            </a:extLst>
          </p:cNvPr>
          <p:cNvSpPr/>
          <p:nvPr/>
        </p:nvSpPr>
        <p:spPr>
          <a:xfrm>
            <a:off x="647055" y="1988578"/>
            <a:ext cx="3778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cs typeface="Consolas" panose="020B0609020204030204" pitchFamily="49" charset="0"/>
              </a:rPr>
              <a:t>Chapter1.</a:t>
            </a:r>
            <a:r>
              <a:rPr lang="en-US" altLang="ko-KR" sz="2400" dirty="0"/>
              <a:t> </a:t>
            </a:r>
            <a:r>
              <a:rPr lang="ko-KR" altLang="en-US" sz="2400" dirty="0"/>
              <a:t>개인 인적사항</a:t>
            </a:r>
            <a:endParaRPr lang="en-US" altLang="ko-KR" sz="2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4FB533-7061-1844-97EF-CFA5A58F6F3A}"/>
              </a:ext>
            </a:extLst>
          </p:cNvPr>
          <p:cNvSpPr/>
          <p:nvPr/>
        </p:nvSpPr>
        <p:spPr>
          <a:xfrm>
            <a:off x="647055" y="3626878"/>
            <a:ext cx="3778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cs typeface="Consolas" panose="020B0609020204030204" pitchFamily="49" charset="0"/>
              </a:rPr>
              <a:t>Chapter2.</a:t>
            </a:r>
            <a:r>
              <a:rPr lang="en-US" altLang="ko-KR" sz="2400" dirty="0"/>
              <a:t> </a:t>
            </a:r>
            <a:r>
              <a:rPr lang="ko-KR" altLang="en-US" sz="2400" dirty="0"/>
              <a:t>참여 프로젝트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5969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6C5BD2D-EA65-AD4E-9E83-19C2F6B4C144}"/>
              </a:ext>
            </a:extLst>
          </p:cNvPr>
          <p:cNvSpPr/>
          <p:nvPr/>
        </p:nvSpPr>
        <p:spPr>
          <a:xfrm>
            <a:off x="9744185" y="2863851"/>
            <a:ext cx="1541815" cy="395932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9CEA0-849B-2C48-BA73-B229AAC4B7F2}"/>
              </a:ext>
            </a:extLst>
          </p:cNvPr>
          <p:cNvSpPr txBox="1"/>
          <p:nvPr/>
        </p:nvSpPr>
        <p:spPr>
          <a:xfrm>
            <a:off x="9674149" y="281475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078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Chapter</a:t>
            </a:r>
            <a:r>
              <a:rPr lang="ko-KR" altLang="en-US" sz="2400" dirty="0">
                <a:solidFill>
                  <a:srgbClr val="7078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2400" dirty="0">
                <a:solidFill>
                  <a:srgbClr val="7078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B37F15-8A88-9E45-9D7E-EFEB5BC4ABB3}"/>
              </a:ext>
            </a:extLst>
          </p:cNvPr>
          <p:cNvSpPr/>
          <p:nvPr/>
        </p:nvSpPr>
        <p:spPr>
          <a:xfrm>
            <a:off x="5917817" y="3611957"/>
            <a:ext cx="5561138" cy="1107996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ko-KR" altLang="en-US" sz="6600" dirty="0">
                <a:effectLst>
                  <a:outerShdw blurRad="419100" sx="98000" sy="98000" algn="ctr" rotWithShape="0">
                    <a:prstClr val="black">
                      <a:alpha val="0"/>
                    </a:prstClr>
                  </a:outerShdw>
                </a:effectLst>
              </a:rPr>
              <a:t>개인 인적사항</a:t>
            </a:r>
            <a:endParaRPr lang="ko-KR" altLang="en-US" sz="6000" dirty="0">
              <a:effectLst>
                <a:outerShdw blurRad="419100" sx="98000" sy="98000" algn="ctr" rotWithShape="0">
                  <a:prstClr val="black">
                    <a:alpha val="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001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489541" y="708453"/>
            <a:ext cx="1630203" cy="296141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792504" y="4066382"/>
            <a:ext cx="5233111" cy="45719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2216" y="688752"/>
            <a:ext cx="18053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70787E"/>
                </a:solidFill>
              </a:rPr>
              <a:t>1-1. </a:t>
            </a:r>
            <a:r>
              <a:rPr lang="ko-KR" altLang="en-US" sz="1500" dirty="0">
                <a:solidFill>
                  <a:srgbClr val="70787E"/>
                </a:solidFill>
              </a:rPr>
              <a:t>개인 인적사항</a:t>
            </a:r>
            <a:endParaRPr lang="ko-KR" altLang="en-US" sz="1350" dirty="0">
              <a:solidFill>
                <a:srgbClr val="70787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42968" y="15119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0787E"/>
                </a:solidFill>
              </a:rPr>
              <a:t>성명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931621" y="1461678"/>
            <a:ext cx="1063112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50" dirty="0"/>
              <a:t>윤 기 성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742968" y="18826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0787E"/>
                </a:solidFill>
              </a:rPr>
              <a:t>생년월일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59594" y="264523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70787E"/>
                </a:solidFill>
              </a:rPr>
              <a:t>Github</a:t>
            </a:r>
            <a:endParaRPr lang="ko-KR" altLang="en-US" dirty="0">
              <a:solidFill>
                <a:srgbClr val="70787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62529" y="3034675"/>
            <a:ext cx="859531" cy="37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40" dirty="0">
                <a:solidFill>
                  <a:srgbClr val="70787E"/>
                </a:solidFill>
              </a:rPr>
              <a:t>Phone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954688" y="2253050"/>
            <a:ext cx="3033203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50" dirty="0"/>
              <a:t>kakao.kiseong@gmail.com</a:t>
            </a:r>
            <a:endParaRPr lang="ko-KR" altLang="en-US" sz="1850" dirty="0"/>
          </a:p>
        </p:txBody>
      </p:sp>
      <p:sp>
        <p:nvSpPr>
          <p:cNvPr id="51" name="TextBox 50"/>
          <p:cNvSpPr txBox="1"/>
          <p:nvPr/>
        </p:nvSpPr>
        <p:spPr>
          <a:xfrm>
            <a:off x="6929313" y="1874208"/>
            <a:ext cx="1338828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50" dirty="0"/>
              <a:t>1995.09.22</a:t>
            </a:r>
            <a:endParaRPr lang="ko-KR" altLang="en-US" sz="1850" dirty="0"/>
          </a:p>
        </p:txBody>
      </p:sp>
      <p:sp>
        <p:nvSpPr>
          <p:cNvPr id="54" name="TextBox 53"/>
          <p:cNvSpPr txBox="1"/>
          <p:nvPr/>
        </p:nvSpPr>
        <p:spPr>
          <a:xfrm>
            <a:off x="6945070" y="3030953"/>
            <a:ext cx="2159566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50" dirty="0"/>
              <a:t>010 - 6425 - 2487</a:t>
            </a:r>
            <a:endParaRPr lang="ko-KR" altLang="en-US" sz="1850" dirty="0"/>
          </a:p>
        </p:txBody>
      </p:sp>
      <p:sp>
        <p:nvSpPr>
          <p:cNvPr id="55" name="TextBox 54"/>
          <p:cNvSpPr txBox="1"/>
          <p:nvPr/>
        </p:nvSpPr>
        <p:spPr>
          <a:xfrm>
            <a:off x="5762529" y="2245720"/>
            <a:ext cx="849913" cy="37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40" dirty="0">
                <a:solidFill>
                  <a:srgbClr val="70787E"/>
                </a:solidFill>
              </a:rPr>
              <a:t>E-mail</a:t>
            </a:r>
            <a:endParaRPr lang="ko-KR" altLang="en-US" sz="1840" dirty="0">
              <a:solidFill>
                <a:srgbClr val="70787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50964" y="-1405203"/>
            <a:ext cx="4283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0787E"/>
                </a:solidFill>
              </a:rPr>
              <a:t>충남고등학교 졸업 </a:t>
            </a:r>
            <a:r>
              <a:rPr lang="en-US" altLang="ko-KR" dirty="0">
                <a:solidFill>
                  <a:srgbClr val="70787E"/>
                </a:solidFill>
              </a:rPr>
              <a:t>(2011.03 ~ 2014.02)</a:t>
            </a:r>
            <a:endParaRPr lang="ko-KR" altLang="en-US" dirty="0">
              <a:solidFill>
                <a:srgbClr val="70787E"/>
              </a:solidFill>
            </a:endParaRPr>
          </a:p>
        </p:txBody>
      </p: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448480"/>
              </p:ext>
            </p:extLst>
          </p:nvPr>
        </p:nvGraphicFramePr>
        <p:xfrm>
          <a:off x="5690579" y="3698412"/>
          <a:ext cx="5708804" cy="433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7201">
                  <a:extLst>
                    <a:ext uri="{9D8B030D-6E8A-4147-A177-3AD203B41FA5}">
                      <a16:colId xmlns:a16="http://schemas.microsoft.com/office/drawing/2014/main" val="1738524999"/>
                    </a:ext>
                  </a:extLst>
                </a:gridCol>
                <a:gridCol w="1427201">
                  <a:extLst>
                    <a:ext uri="{9D8B030D-6E8A-4147-A177-3AD203B41FA5}">
                      <a16:colId xmlns:a16="http://schemas.microsoft.com/office/drawing/2014/main" val="2383188179"/>
                    </a:ext>
                  </a:extLst>
                </a:gridCol>
                <a:gridCol w="1427201">
                  <a:extLst>
                    <a:ext uri="{9D8B030D-6E8A-4147-A177-3AD203B41FA5}">
                      <a16:colId xmlns:a16="http://schemas.microsoft.com/office/drawing/2014/main" val="1778404060"/>
                    </a:ext>
                  </a:extLst>
                </a:gridCol>
                <a:gridCol w="1427201">
                  <a:extLst>
                    <a:ext uri="{9D8B030D-6E8A-4147-A177-3AD203B41FA5}">
                      <a16:colId xmlns:a16="http://schemas.microsoft.com/office/drawing/2014/main" val="1774378574"/>
                    </a:ext>
                  </a:extLst>
                </a:gridCol>
              </a:tblGrid>
              <a:tr h="433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rgbClr val="70787E"/>
                          </a:solidFill>
                        </a:rPr>
                        <a:t>학교명</a:t>
                      </a:r>
                      <a:r>
                        <a:rPr lang="en-US" altLang="ko-KR" sz="1500" dirty="0">
                          <a:solidFill>
                            <a:srgbClr val="70787E"/>
                          </a:solidFill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rgbClr val="70787E"/>
                          </a:solidFill>
                        </a:rPr>
                        <a:t>회사명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rgbClr val="70787E"/>
                          </a:solidFill>
                        </a:rPr>
                        <a:t>학과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rgbClr val="70787E"/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rgbClr val="70787E"/>
                          </a:solidFill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8701063"/>
                  </a:ext>
                </a:extLst>
              </a:tr>
            </a:tbl>
          </a:graphicData>
        </a:graphic>
      </p:graphicFrame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103449"/>
              </p:ext>
            </p:extLst>
          </p:nvPr>
        </p:nvGraphicFramePr>
        <p:xfrm>
          <a:off x="5742968" y="4089241"/>
          <a:ext cx="5708804" cy="13571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7201">
                  <a:extLst>
                    <a:ext uri="{9D8B030D-6E8A-4147-A177-3AD203B41FA5}">
                      <a16:colId xmlns:a16="http://schemas.microsoft.com/office/drawing/2014/main" val="287279759"/>
                    </a:ext>
                  </a:extLst>
                </a:gridCol>
                <a:gridCol w="1427201">
                  <a:extLst>
                    <a:ext uri="{9D8B030D-6E8A-4147-A177-3AD203B41FA5}">
                      <a16:colId xmlns:a16="http://schemas.microsoft.com/office/drawing/2014/main" val="1811931902"/>
                    </a:ext>
                  </a:extLst>
                </a:gridCol>
                <a:gridCol w="1427201">
                  <a:extLst>
                    <a:ext uri="{9D8B030D-6E8A-4147-A177-3AD203B41FA5}">
                      <a16:colId xmlns:a16="http://schemas.microsoft.com/office/drawing/2014/main" val="1532214384"/>
                    </a:ext>
                  </a:extLst>
                </a:gridCol>
                <a:gridCol w="1427201">
                  <a:extLst>
                    <a:ext uri="{9D8B030D-6E8A-4147-A177-3AD203B41FA5}">
                      <a16:colId xmlns:a16="http://schemas.microsoft.com/office/drawing/2014/main" val="3246999067"/>
                    </a:ext>
                  </a:extLst>
                </a:gridCol>
              </a:tblGrid>
              <a:tr h="4764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충남고등학교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2011.02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~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2014.02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졸업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8771408"/>
                  </a:ext>
                </a:extLst>
              </a:tr>
              <a:tr h="44739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건양대학교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융합 </a:t>
                      </a:r>
                      <a:r>
                        <a:rPr lang="en-US" altLang="ko-KR" sz="1100" dirty="0"/>
                        <a:t>IT</a:t>
                      </a:r>
                      <a:r>
                        <a:rPr lang="ko-KR" altLang="en-US" sz="1100" dirty="0"/>
                        <a:t>학과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2014.02 ~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졸업예정자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0806729"/>
                  </a:ext>
                </a:extLst>
              </a:tr>
              <a:tr h="43333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통계데이터센터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2019.07</a:t>
                      </a:r>
                      <a:r>
                        <a:rPr lang="en-US" altLang="ko-KR" sz="1100" baseline="0" dirty="0"/>
                        <a:t> ~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411020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B7AA38E-7E14-8C48-9E2B-7230D94F2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061" y="1511944"/>
            <a:ext cx="2899789" cy="390090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ECEDE4-C984-2446-8ACD-EBF465620700}"/>
              </a:ext>
            </a:extLst>
          </p:cNvPr>
          <p:cNvSpPr/>
          <p:nvPr/>
        </p:nvSpPr>
        <p:spPr>
          <a:xfrm>
            <a:off x="9372501" y="4368913"/>
            <a:ext cx="2343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98501-76F6-564D-B1E6-D51C77BC8DE8}"/>
              </a:ext>
            </a:extLst>
          </p:cNvPr>
          <p:cNvSpPr txBox="1"/>
          <p:nvPr/>
        </p:nvSpPr>
        <p:spPr>
          <a:xfrm>
            <a:off x="6945070" y="2644955"/>
            <a:ext cx="3623108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850" dirty="0"/>
              <a:t>https://</a:t>
            </a:r>
            <a:r>
              <a:rPr kumimoji="1" lang="en-US" altLang="ko-KR" sz="1850" dirty="0" err="1"/>
              <a:t>github.com</a:t>
            </a:r>
            <a:r>
              <a:rPr kumimoji="1" lang="en-US" altLang="ko-KR" sz="1850" dirty="0"/>
              <a:t>/ykiseong303</a:t>
            </a:r>
            <a:endParaRPr kumimoji="1" lang="ko-KR" altLang="en-US" sz="1850" dirty="0"/>
          </a:p>
        </p:txBody>
      </p:sp>
    </p:spTree>
    <p:extLst>
      <p:ext uri="{BB962C8B-B14F-4D97-AF65-F5344CB8AC3E}">
        <p14:creationId xmlns:p14="http://schemas.microsoft.com/office/powerpoint/2010/main" val="2911994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9542" y="708453"/>
            <a:ext cx="1189630" cy="296141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2216" y="688752"/>
            <a:ext cx="13532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70787E"/>
                </a:solidFill>
              </a:rPr>
              <a:t>1-2. </a:t>
            </a:r>
            <a:r>
              <a:rPr lang="ko-KR" altLang="en-US" sz="1500" dirty="0">
                <a:solidFill>
                  <a:srgbClr val="70787E"/>
                </a:solidFill>
              </a:rPr>
              <a:t>관심거리</a:t>
            </a:r>
            <a:endParaRPr lang="ko-KR" altLang="en-US" sz="1350" dirty="0">
              <a:solidFill>
                <a:srgbClr val="7078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295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1E8B539-6C6D-0043-8463-DEA02BC626FE}"/>
              </a:ext>
            </a:extLst>
          </p:cNvPr>
          <p:cNvSpPr/>
          <p:nvPr/>
        </p:nvSpPr>
        <p:spPr>
          <a:xfrm>
            <a:off x="5917817" y="3611957"/>
            <a:ext cx="5561138" cy="1107996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ko-KR" altLang="en-US" sz="6600" dirty="0">
                <a:effectLst>
                  <a:outerShdw blurRad="419100" sx="98000" sy="98000" algn="ctr" rotWithShape="0">
                    <a:prstClr val="black">
                      <a:alpha val="0"/>
                    </a:prstClr>
                  </a:outerShdw>
                </a:effectLst>
              </a:rPr>
              <a:t>참여 프로젝트</a:t>
            </a:r>
            <a:endParaRPr lang="ko-KR" altLang="en-US" sz="6000" dirty="0">
              <a:effectLst>
                <a:outerShdw blurRad="419100" sx="98000" sy="98000" algn="ctr" rotWithShape="0">
                  <a:prstClr val="black">
                    <a:alpha val="0"/>
                  </a:prst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227E26-C192-4B40-A886-44849F3CBBC5}"/>
              </a:ext>
            </a:extLst>
          </p:cNvPr>
          <p:cNvSpPr/>
          <p:nvPr/>
        </p:nvSpPr>
        <p:spPr>
          <a:xfrm>
            <a:off x="9744185" y="2863851"/>
            <a:ext cx="1541815" cy="395932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A4901-9C9F-E54A-83E6-95E927160331}"/>
              </a:ext>
            </a:extLst>
          </p:cNvPr>
          <p:cNvSpPr txBox="1"/>
          <p:nvPr/>
        </p:nvSpPr>
        <p:spPr>
          <a:xfrm>
            <a:off x="9674149" y="281475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078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Chapter</a:t>
            </a:r>
            <a:r>
              <a:rPr lang="ko-KR" altLang="en-US" sz="2400" dirty="0">
                <a:solidFill>
                  <a:srgbClr val="7078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2400" dirty="0">
                <a:solidFill>
                  <a:srgbClr val="7078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97863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B8476B-844C-2D43-AEE2-3834D3F8CCE6}"/>
              </a:ext>
            </a:extLst>
          </p:cNvPr>
          <p:cNvSpPr/>
          <p:nvPr/>
        </p:nvSpPr>
        <p:spPr>
          <a:xfrm>
            <a:off x="497344" y="1348483"/>
            <a:ext cx="2457250" cy="296141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324802" y="1072575"/>
            <a:ext cx="1420127" cy="296141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1742" y="688752"/>
            <a:ext cx="3882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2-1</a:t>
            </a:r>
            <a:r>
              <a:rPr lang="en-US" altLang="ko-KR" sz="1350" dirty="0"/>
              <a:t>. </a:t>
            </a:r>
            <a:r>
              <a:rPr lang="en-US" altLang="ko-KR" sz="1500" dirty="0"/>
              <a:t>IBM UNIX </a:t>
            </a:r>
            <a:r>
              <a:rPr lang="ko-KR" altLang="en-US" sz="1500" dirty="0"/>
              <a:t>서버 교육 및 실습 프로젝트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2216" y="1073780"/>
            <a:ext cx="653576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70787E"/>
                </a:solidFill>
              </a:rPr>
              <a:t>IBM AIX</a:t>
            </a:r>
            <a:r>
              <a:rPr lang="ko-KR" altLang="en-US" sz="1350" dirty="0">
                <a:solidFill>
                  <a:srgbClr val="70787E"/>
                </a:solidFill>
              </a:rPr>
              <a:t>의 시스템 관리자 교육을 이수하고</a:t>
            </a:r>
            <a:r>
              <a:rPr lang="en-US" altLang="ko-KR" sz="1350" dirty="0">
                <a:solidFill>
                  <a:srgbClr val="70787E"/>
                </a:solidFill>
              </a:rPr>
              <a:t>,</a:t>
            </a:r>
            <a:r>
              <a:rPr lang="ko-KR" altLang="en-US" sz="1350" dirty="0">
                <a:solidFill>
                  <a:srgbClr val="70787E"/>
                </a:solidFill>
              </a:rPr>
              <a:t> 유닉스환경을 통해 시스템 환경 구축</a:t>
            </a:r>
            <a:r>
              <a:rPr lang="en-US" altLang="ko-KR" sz="1350" dirty="0">
                <a:solidFill>
                  <a:srgbClr val="70787E"/>
                </a:solidFill>
              </a:rPr>
              <a:t>,</a:t>
            </a:r>
            <a:r>
              <a:rPr lang="ko-KR" altLang="en-US" sz="1350" dirty="0">
                <a:solidFill>
                  <a:srgbClr val="70787E"/>
                </a:solidFill>
              </a:rPr>
              <a:t> </a:t>
            </a:r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r>
              <a:rPr lang="ko-KR" altLang="en-US" sz="1350" dirty="0">
                <a:solidFill>
                  <a:srgbClr val="70787E"/>
                </a:solidFill>
              </a:rPr>
              <a:t>가상화 </a:t>
            </a:r>
            <a:r>
              <a:rPr lang="ko-KR" altLang="en-US" sz="1350" dirty="0" err="1">
                <a:solidFill>
                  <a:srgbClr val="70787E"/>
                </a:solidFill>
              </a:rPr>
              <a:t>볼륨생성</a:t>
            </a:r>
            <a:r>
              <a:rPr lang="en-US" altLang="ko-KR" sz="1350" dirty="0">
                <a:solidFill>
                  <a:srgbClr val="70787E"/>
                </a:solidFill>
              </a:rPr>
              <a:t>,</a:t>
            </a:r>
            <a:r>
              <a:rPr lang="ko-KR" altLang="en-US" sz="1350" dirty="0">
                <a:solidFill>
                  <a:srgbClr val="70787E"/>
                </a:solidFill>
              </a:rPr>
              <a:t> 서버 </a:t>
            </a:r>
            <a:r>
              <a:rPr lang="ko-KR" altLang="en-US" sz="1350" dirty="0" err="1">
                <a:solidFill>
                  <a:srgbClr val="70787E"/>
                </a:solidFill>
              </a:rPr>
              <a:t>자원할당에</a:t>
            </a:r>
            <a:r>
              <a:rPr lang="ko-KR" altLang="en-US" sz="1350" dirty="0">
                <a:solidFill>
                  <a:srgbClr val="70787E"/>
                </a:solidFill>
              </a:rPr>
              <a:t> 대해 실습한 프로젝트입니다</a:t>
            </a:r>
            <a:r>
              <a:rPr lang="en-US" altLang="ko-KR" sz="1350" dirty="0">
                <a:solidFill>
                  <a:srgbClr val="70787E"/>
                </a:solidFill>
              </a:rPr>
              <a:t>.</a:t>
            </a:r>
            <a:endParaRPr lang="ko-KR" altLang="en-US" sz="1350" dirty="0">
              <a:solidFill>
                <a:srgbClr val="70787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300DE2-F79D-9640-890B-BF8CDF394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44" y="2244986"/>
            <a:ext cx="3194408" cy="1804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C0CB95-A51A-494B-9D6A-4BB1E12F0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44" y="4162388"/>
            <a:ext cx="3194408" cy="17893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01FF66-B6A8-7D4F-8350-F102FD26E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26" y="2240070"/>
            <a:ext cx="6845014" cy="3711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339F85-B117-FA4D-B69B-9B213A5C049D}"/>
              </a:ext>
            </a:extLst>
          </p:cNvPr>
          <p:cNvSpPr/>
          <p:nvPr/>
        </p:nvSpPr>
        <p:spPr>
          <a:xfrm>
            <a:off x="488949" y="589281"/>
            <a:ext cx="6407734" cy="45719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4C139F-513C-C546-A31D-4403477183AF}"/>
              </a:ext>
            </a:extLst>
          </p:cNvPr>
          <p:cNvSpPr txBox="1"/>
          <p:nvPr/>
        </p:nvSpPr>
        <p:spPr>
          <a:xfrm>
            <a:off x="7150900" y="532353"/>
            <a:ext cx="51167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기간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815529-BDB3-8C43-A069-B0B3134176DF}"/>
              </a:ext>
            </a:extLst>
          </p:cNvPr>
          <p:cNvSpPr txBox="1"/>
          <p:nvPr/>
        </p:nvSpPr>
        <p:spPr>
          <a:xfrm>
            <a:off x="7159565" y="892382"/>
            <a:ext cx="51167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역할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C0A7F6-BBE4-2044-8A17-00C45C66C09E}"/>
              </a:ext>
            </a:extLst>
          </p:cNvPr>
          <p:cNvSpPr txBox="1"/>
          <p:nvPr/>
        </p:nvSpPr>
        <p:spPr>
          <a:xfrm>
            <a:off x="7159565" y="1220612"/>
            <a:ext cx="838691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 err="1">
                <a:solidFill>
                  <a:srgbClr val="41474A"/>
                </a:solidFill>
              </a:rPr>
              <a:t>사용기술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7F4FEE-B680-7040-9E7D-3AD2DA18324B}"/>
              </a:ext>
            </a:extLst>
          </p:cNvPr>
          <p:cNvSpPr txBox="1"/>
          <p:nvPr/>
        </p:nvSpPr>
        <p:spPr>
          <a:xfrm>
            <a:off x="7150900" y="1551811"/>
            <a:ext cx="705642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GitHub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744F3B-5C53-C744-BDC9-6FED468569B5}"/>
              </a:ext>
            </a:extLst>
          </p:cNvPr>
          <p:cNvSpPr txBox="1"/>
          <p:nvPr/>
        </p:nvSpPr>
        <p:spPr>
          <a:xfrm>
            <a:off x="8012649" y="529163"/>
            <a:ext cx="1561646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2015.06 ~ 2015.07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52AF1B-142A-044F-8726-89BB10FC09D7}"/>
              </a:ext>
            </a:extLst>
          </p:cNvPr>
          <p:cNvSpPr txBox="1"/>
          <p:nvPr/>
        </p:nvSpPr>
        <p:spPr>
          <a:xfrm>
            <a:off x="8012647" y="892382"/>
            <a:ext cx="2412840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가상 볼륨 생성</a:t>
            </a:r>
            <a:r>
              <a:rPr lang="en-US" altLang="ko-KR" sz="1270" dirty="0">
                <a:solidFill>
                  <a:srgbClr val="41474A"/>
                </a:solidFill>
              </a:rPr>
              <a:t>,</a:t>
            </a:r>
            <a:r>
              <a:rPr lang="ko-KR" altLang="en-US" sz="1270" dirty="0">
                <a:solidFill>
                  <a:srgbClr val="41474A"/>
                </a:solidFill>
              </a:rPr>
              <a:t> 서버 </a:t>
            </a:r>
            <a:r>
              <a:rPr lang="ko-KR" altLang="en-US" sz="1270" dirty="0" err="1">
                <a:solidFill>
                  <a:srgbClr val="41474A"/>
                </a:solidFill>
              </a:rPr>
              <a:t>자원할당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2E9F4D-E5A4-534F-87B3-4A5D99646A30}"/>
              </a:ext>
            </a:extLst>
          </p:cNvPr>
          <p:cNvSpPr txBox="1"/>
          <p:nvPr/>
        </p:nvSpPr>
        <p:spPr>
          <a:xfrm>
            <a:off x="8012647" y="1220612"/>
            <a:ext cx="1634422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UNIX, IBM AIX LVM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89E95C-51CB-2C4F-9541-9BF6283AA7FD}"/>
              </a:ext>
            </a:extLst>
          </p:cNvPr>
          <p:cNvSpPr txBox="1"/>
          <p:nvPr/>
        </p:nvSpPr>
        <p:spPr>
          <a:xfrm>
            <a:off x="8012647" y="1546650"/>
            <a:ext cx="3927101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https://</a:t>
            </a:r>
            <a:r>
              <a:rPr lang="en-US" altLang="ko-KR" sz="1270" dirty="0" err="1">
                <a:solidFill>
                  <a:srgbClr val="41474A"/>
                </a:solidFill>
              </a:rPr>
              <a:t>github.com</a:t>
            </a:r>
            <a:r>
              <a:rPr lang="en-US" altLang="ko-KR" sz="1270" dirty="0">
                <a:solidFill>
                  <a:srgbClr val="41474A"/>
                </a:solidFill>
              </a:rPr>
              <a:t>/ykiseong303/</a:t>
            </a:r>
            <a:r>
              <a:rPr lang="en-US" altLang="ko-KR" sz="1270" dirty="0" err="1">
                <a:solidFill>
                  <a:srgbClr val="41474A"/>
                </a:solidFill>
              </a:rPr>
              <a:t>IBM_UNIX_System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488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49224" y="1071565"/>
            <a:ext cx="3242025" cy="296141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88949" y="589281"/>
            <a:ext cx="6407734" cy="45719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742" y="688752"/>
            <a:ext cx="36423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2-2</a:t>
            </a:r>
            <a:r>
              <a:rPr lang="en-US" altLang="ko-KR" sz="1350" dirty="0"/>
              <a:t>. </a:t>
            </a:r>
            <a:r>
              <a:rPr lang="ko-KR" altLang="en-US" sz="1500" dirty="0" err="1"/>
              <a:t>터틀봇</a:t>
            </a:r>
            <a:r>
              <a:rPr lang="ko-KR" altLang="en-US" sz="1500" dirty="0"/>
              <a:t> </a:t>
            </a:r>
            <a:r>
              <a:rPr lang="en-US" altLang="ko-KR" sz="1500" dirty="0"/>
              <a:t>3 </a:t>
            </a:r>
            <a:r>
              <a:rPr lang="ko-KR" altLang="en-US" sz="1500" dirty="0" err="1"/>
              <a:t>오토레이스</a:t>
            </a:r>
            <a:r>
              <a:rPr lang="ko-KR" altLang="en-US" sz="1500" dirty="0"/>
              <a:t> 경진대회 참가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50900" y="532353"/>
            <a:ext cx="51167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기간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9565" y="892382"/>
            <a:ext cx="51167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역할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59565" y="1220612"/>
            <a:ext cx="838691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 err="1">
                <a:solidFill>
                  <a:srgbClr val="41474A"/>
                </a:solidFill>
              </a:rPr>
              <a:t>사용기술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50900" y="1551811"/>
            <a:ext cx="705642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GitHub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12649" y="529163"/>
            <a:ext cx="1561646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2018.06 ~ 2018.11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12647" y="892382"/>
            <a:ext cx="3166251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장애물 표지판 인식 </a:t>
            </a:r>
            <a:r>
              <a:rPr lang="en-US" altLang="ko-KR" sz="1270" dirty="0">
                <a:solidFill>
                  <a:srgbClr val="41474A"/>
                </a:solidFill>
              </a:rPr>
              <a:t>(</a:t>
            </a:r>
            <a:r>
              <a:rPr lang="ko-KR" altLang="en-US" sz="1270" dirty="0">
                <a:solidFill>
                  <a:srgbClr val="41474A"/>
                </a:solidFill>
              </a:rPr>
              <a:t>영상처리</a:t>
            </a:r>
            <a:r>
              <a:rPr lang="en-US" altLang="ko-KR" sz="1270" dirty="0">
                <a:solidFill>
                  <a:srgbClr val="41474A"/>
                </a:solidFill>
              </a:rPr>
              <a:t>, </a:t>
            </a:r>
            <a:r>
              <a:rPr lang="ko-KR" altLang="en-US" sz="1270" dirty="0" err="1">
                <a:solidFill>
                  <a:srgbClr val="41474A"/>
                </a:solidFill>
              </a:rPr>
              <a:t>객체탐지</a:t>
            </a:r>
            <a:r>
              <a:rPr lang="en-US" altLang="ko-KR" sz="1270" dirty="0">
                <a:solidFill>
                  <a:srgbClr val="41474A"/>
                </a:solidFill>
              </a:rPr>
              <a:t>)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12647" y="1220612"/>
            <a:ext cx="1916294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 err="1">
                <a:solidFill>
                  <a:srgbClr val="41474A"/>
                </a:solidFill>
              </a:rPr>
              <a:t>openCV</a:t>
            </a:r>
            <a:r>
              <a:rPr lang="en-US" altLang="ko-KR" sz="1270" dirty="0">
                <a:solidFill>
                  <a:srgbClr val="41474A"/>
                </a:solidFill>
              </a:rPr>
              <a:t>, ROS, python3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12647" y="1546650"/>
            <a:ext cx="3693640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https://</a:t>
            </a:r>
            <a:r>
              <a:rPr lang="en-US" altLang="ko-KR" sz="1270" dirty="0" err="1">
                <a:solidFill>
                  <a:srgbClr val="41474A"/>
                </a:solidFill>
              </a:rPr>
              <a:t>github.com</a:t>
            </a:r>
            <a:r>
              <a:rPr lang="en-US" altLang="ko-KR" sz="1270" dirty="0">
                <a:solidFill>
                  <a:srgbClr val="41474A"/>
                </a:solidFill>
              </a:rPr>
              <a:t>/ykiseong303/</a:t>
            </a:r>
            <a:r>
              <a:rPr lang="en-US" altLang="ko-KR" sz="1270" dirty="0" err="1">
                <a:solidFill>
                  <a:srgbClr val="41474A"/>
                </a:solidFill>
              </a:rPr>
              <a:t>RViz</a:t>
            </a:r>
            <a:r>
              <a:rPr lang="en-US" altLang="ko-KR" sz="1270" dirty="0">
                <a:solidFill>
                  <a:srgbClr val="41474A"/>
                </a:solidFill>
              </a:rPr>
              <a:t>-Challenge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2216" y="1073780"/>
            <a:ext cx="6484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70787E"/>
                </a:solidFill>
              </a:rPr>
              <a:t>로봇 주행 경진대회에서 로봇의 카메라 센서를 통해 장애물 표지판을 인식시키고</a:t>
            </a:r>
            <a:r>
              <a:rPr lang="en-US" altLang="ko-KR" sz="1350" dirty="0">
                <a:solidFill>
                  <a:srgbClr val="70787E"/>
                </a:solidFill>
              </a:rPr>
              <a:t>,</a:t>
            </a:r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r>
              <a:rPr lang="ko-KR" altLang="en-US" sz="1350" dirty="0">
                <a:solidFill>
                  <a:srgbClr val="70787E"/>
                </a:solidFill>
              </a:rPr>
              <a:t>인식 결과를 마스터노드에 전달하는 역할을 수행했습니다</a:t>
            </a:r>
            <a:r>
              <a:rPr lang="en-US" altLang="ko-KR" sz="1350" dirty="0">
                <a:solidFill>
                  <a:srgbClr val="70787E"/>
                </a:solidFill>
              </a:rPr>
              <a:t>.</a:t>
            </a:r>
            <a:endParaRPr lang="ko-KR" altLang="en-US" sz="1350" dirty="0">
              <a:solidFill>
                <a:srgbClr val="70787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BDCBE6-F6AA-E14E-81ED-4F64CBC06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58" y="2434611"/>
            <a:ext cx="3386937" cy="15160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95499A8-B158-754B-A154-18ADB24E9A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17" r="8539"/>
          <a:stretch/>
        </p:blipFill>
        <p:spPr>
          <a:xfrm>
            <a:off x="1147058" y="4110088"/>
            <a:ext cx="3807732" cy="21586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BCCBE8-76CB-8442-87F3-3279BF14A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91" y="2434612"/>
            <a:ext cx="5101644" cy="380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0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94767" y="1365986"/>
            <a:ext cx="1080033" cy="296141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321969" y="1073417"/>
            <a:ext cx="2285019" cy="296141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1742" y="688752"/>
            <a:ext cx="27318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2-3</a:t>
            </a:r>
            <a:r>
              <a:rPr lang="en-US" altLang="ko-KR" sz="1350" dirty="0"/>
              <a:t>. </a:t>
            </a:r>
            <a:r>
              <a:rPr lang="ko-KR" altLang="en-US" sz="1500" dirty="0" err="1"/>
              <a:t>견종구분</a:t>
            </a:r>
            <a:r>
              <a:rPr lang="ko-KR" altLang="en-US" sz="1500" dirty="0"/>
              <a:t> </a:t>
            </a:r>
            <a:r>
              <a:rPr lang="en-US" altLang="ko-KR" sz="1500" dirty="0"/>
              <a:t>CNN</a:t>
            </a:r>
            <a:r>
              <a:rPr lang="ko-KR" altLang="en-US" sz="1500" dirty="0"/>
              <a:t> 모델 구현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2216" y="1073780"/>
            <a:ext cx="6378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70787E"/>
                </a:solidFill>
              </a:rPr>
              <a:t>구글의 </a:t>
            </a:r>
            <a:r>
              <a:rPr lang="en-US" altLang="ko-KR" sz="1350" dirty="0">
                <a:solidFill>
                  <a:srgbClr val="70787E"/>
                </a:solidFill>
              </a:rPr>
              <a:t>Inception v3</a:t>
            </a:r>
            <a:r>
              <a:rPr lang="ko-KR" altLang="en-US" sz="1350" dirty="0">
                <a:solidFill>
                  <a:srgbClr val="70787E"/>
                </a:solidFill>
              </a:rPr>
              <a:t>모델을 </a:t>
            </a:r>
            <a:r>
              <a:rPr lang="ko-KR" altLang="en-US" sz="1350" dirty="0" err="1">
                <a:solidFill>
                  <a:srgbClr val="70787E"/>
                </a:solidFill>
              </a:rPr>
              <a:t>재학습</a:t>
            </a:r>
            <a:r>
              <a:rPr lang="ko-KR" altLang="en-US" sz="1350" dirty="0">
                <a:solidFill>
                  <a:srgbClr val="70787E"/>
                </a:solidFill>
              </a:rPr>
              <a:t> 시켜서 입력된 사진에 따라 </a:t>
            </a:r>
            <a:r>
              <a:rPr lang="ko-KR" altLang="en-US" sz="1350" dirty="0" err="1">
                <a:solidFill>
                  <a:srgbClr val="70787E"/>
                </a:solidFill>
              </a:rPr>
              <a:t>견종을</a:t>
            </a:r>
            <a:r>
              <a:rPr lang="ko-KR" altLang="en-US" sz="1350" dirty="0">
                <a:solidFill>
                  <a:srgbClr val="70787E"/>
                </a:solidFill>
              </a:rPr>
              <a:t> 구분하는</a:t>
            </a:r>
            <a:endParaRPr lang="en-US" altLang="ko-KR" sz="135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r>
              <a:rPr lang="ko-KR" altLang="en-US" sz="1350" dirty="0" err="1">
                <a:solidFill>
                  <a:srgbClr val="70787E"/>
                </a:solidFill>
              </a:rPr>
              <a:t>분류기를</a:t>
            </a:r>
            <a:r>
              <a:rPr lang="ko-KR" altLang="en-US" sz="1350" dirty="0">
                <a:solidFill>
                  <a:srgbClr val="70787E"/>
                </a:solidFill>
              </a:rPr>
              <a:t> 제작하는 프로젝트입니다</a:t>
            </a:r>
            <a:r>
              <a:rPr lang="en-US" altLang="ko-KR" sz="1350" dirty="0">
                <a:solidFill>
                  <a:srgbClr val="70787E"/>
                </a:solidFill>
              </a:rPr>
              <a:t>.</a:t>
            </a:r>
            <a:endParaRPr lang="ko-KR" altLang="en-US" sz="1350" dirty="0">
              <a:solidFill>
                <a:srgbClr val="70787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AF0958-3534-D847-90C9-FE15C24C46CE}"/>
              </a:ext>
            </a:extLst>
          </p:cNvPr>
          <p:cNvSpPr/>
          <p:nvPr/>
        </p:nvSpPr>
        <p:spPr>
          <a:xfrm>
            <a:off x="1147058" y="2434611"/>
            <a:ext cx="9428177" cy="39661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C45CFD-E182-9A4A-9FBC-53D7111C400E}"/>
              </a:ext>
            </a:extLst>
          </p:cNvPr>
          <p:cNvSpPr/>
          <p:nvPr/>
        </p:nvSpPr>
        <p:spPr>
          <a:xfrm>
            <a:off x="488949" y="589281"/>
            <a:ext cx="6407734" cy="45719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54A70D-C8AC-8F4F-B7BE-8C2256EA9559}"/>
              </a:ext>
            </a:extLst>
          </p:cNvPr>
          <p:cNvSpPr txBox="1"/>
          <p:nvPr/>
        </p:nvSpPr>
        <p:spPr>
          <a:xfrm>
            <a:off x="7150900" y="532353"/>
            <a:ext cx="51167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기간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0A0074-0389-D24C-8FF4-BD080266CA71}"/>
              </a:ext>
            </a:extLst>
          </p:cNvPr>
          <p:cNvSpPr txBox="1"/>
          <p:nvPr/>
        </p:nvSpPr>
        <p:spPr>
          <a:xfrm>
            <a:off x="7159565" y="892382"/>
            <a:ext cx="51167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역할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9F396D-48A8-2E45-A3DA-0F72DD6902F9}"/>
              </a:ext>
            </a:extLst>
          </p:cNvPr>
          <p:cNvSpPr txBox="1"/>
          <p:nvPr/>
        </p:nvSpPr>
        <p:spPr>
          <a:xfrm>
            <a:off x="7159565" y="1220612"/>
            <a:ext cx="838691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 err="1">
                <a:solidFill>
                  <a:srgbClr val="41474A"/>
                </a:solidFill>
              </a:rPr>
              <a:t>사용기술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717887-51C7-C143-A7CC-C0A5557D1ECF}"/>
              </a:ext>
            </a:extLst>
          </p:cNvPr>
          <p:cNvSpPr txBox="1"/>
          <p:nvPr/>
        </p:nvSpPr>
        <p:spPr>
          <a:xfrm>
            <a:off x="7150900" y="1551811"/>
            <a:ext cx="705642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GitHub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F0381F-D258-3045-93A5-93743B93DF86}"/>
              </a:ext>
            </a:extLst>
          </p:cNvPr>
          <p:cNvSpPr txBox="1"/>
          <p:nvPr/>
        </p:nvSpPr>
        <p:spPr>
          <a:xfrm>
            <a:off x="8012649" y="529163"/>
            <a:ext cx="1561646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2018.12 ~ 2019.01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235B1E-A987-B540-B311-50CBF388695A}"/>
              </a:ext>
            </a:extLst>
          </p:cNvPr>
          <p:cNvSpPr txBox="1"/>
          <p:nvPr/>
        </p:nvSpPr>
        <p:spPr>
          <a:xfrm>
            <a:off x="8012647" y="892382"/>
            <a:ext cx="3450432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이미지 </a:t>
            </a:r>
            <a:r>
              <a:rPr lang="ko-KR" altLang="en-US" sz="1270" dirty="0" err="1">
                <a:solidFill>
                  <a:srgbClr val="41474A"/>
                </a:solidFill>
              </a:rPr>
              <a:t>크롤링</a:t>
            </a:r>
            <a:r>
              <a:rPr lang="en-US" altLang="ko-KR" sz="1270" dirty="0">
                <a:solidFill>
                  <a:srgbClr val="41474A"/>
                </a:solidFill>
              </a:rPr>
              <a:t>/</a:t>
            </a:r>
            <a:r>
              <a:rPr lang="ko-KR" altLang="en-US" sz="1270" dirty="0">
                <a:solidFill>
                  <a:srgbClr val="41474A"/>
                </a:solidFill>
              </a:rPr>
              <a:t>전처리</a:t>
            </a:r>
            <a:r>
              <a:rPr lang="en-US" altLang="ko-KR" sz="1270" dirty="0">
                <a:solidFill>
                  <a:srgbClr val="41474A"/>
                </a:solidFill>
              </a:rPr>
              <a:t>, </a:t>
            </a:r>
            <a:r>
              <a:rPr lang="ko-KR" altLang="en-US" sz="1270" dirty="0">
                <a:solidFill>
                  <a:srgbClr val="41474A"/>
                </a:solidFill>
              </a:rPr>
              <a:t>모델 </a:t>
            </a:r>
            <a:r>
              <a:rPr lang="ko-KR" altLang="en-US" sz="1270" dirty="0" err="1">
                <a:solidFill>
                  <a:srgbClr val="41474A"/>
                </a:solidFill>
              </a:rPr>
              <a:t>재학습</a:t>
            </a:r>
            <a:r>
              <a:rPr lang="en-US" altLang="ko-KR" sz="1270" dirty="0">
                <a:solidFill>
                  <a:srgbClr val="41474A"/>
                </a:solidFill>
              </a:rPr>
              <a:t>, python3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1212E2-2147-A74D-B8FC-BD6878DEEB6E}"/>
              </a:ext>
            </a:extLst>
          </p:cNvPr>
          <p:cNvSpPr txBox="1"/>
          <p:nvPr/>
        </p:nvSpPr>
        <p:spPr>
          <a:xfrm>
            <a:off x="8012647" y="1220612"/>
            <a:ext cx="2910284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CNN(inception</a:t>
            </a:r>
            <a:r>
              <a:rPr lang="ko-KR" altLang="en-US" sz="1270" dirty="0">
                <a:solidFill>
                  <a:srgbClr val="41474A"/>
                </a:solidFill>
              </a:rPr>
              <a:t> </a:t>
            </a:r>
            <a:r>
              <a:rPr lang="en-US" altLang="ko-KR" sz="1270" dirty="0">
                <a:solidFill>
                  <a:srgbClr val="41474A"/>
                </a:solidFill>
              </a:rPr>
              <a:t>v3), </a:t>
            </a:r>
            <a:r>
              <a:rPr lang="en-US" altLang="ko-KR" sz="1270" dirty="0" err="1">
                <a:solidFill>
                  <a:srgbClr val="41474A"/>
                </a:solidFill>
              </a:rPr>
              <a:t>openCV</a:t>
            </a:r>
            <a:r>
              <a:rPr lang="en-US" altLang="ko-KR" sz="1270" dirty="0">
                <a:solidFill>
                  <a:srgbClr val="41474A"/>
                </a:solidFill>
              </a:rPr>
              <a:t>, python3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18B846-D659-B043-8817-8E1CD4EC3AFC}"/>
              </a:ext>
            </a:extLst>
          </p:cNvPr>
          <p:cNvSpPr txBox="1"/>
          <p:nvPr/>
        </p:nvSpPr>
        <p:spPr>
          <a:xfrm>
            <a:off x="8012647" y="1546650"/>
            <a:ext cx="404238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https://</a:t>
            </a:r>
            <a:r>
              <a:rPr lang="en-US" altLang="ko-KR" sz="1270" dirty="0" err="1">
                <a:solidFill>
                  <a:srgbClr val="41474A"/>
                </a:solidFill>
              </a:rPr>
              <a:t>github.com</a:t>
            </a:r>
            <a:r>
              <a:rPr lang="en-US" altLang="ko-KR" sz="1270" dirty="0">
                <a:solidFill>
                  <a:srgbClr val="41474A"/>
                </a:solidFill>
              </a:rPr>
              <a:t>/ykiseong303/Breed-Classification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22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Words>377</Words>
  <Application>Microsoft Macintosh PowerPoint</Application>
  <PresentationFormat>와이드스크린</PresentationFormat>
  <Paragraphs>125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[학부생]윤기성</cp:lastModifiedBy>
  <cp:revision>41</cp:revision>
  <dcterms:created xsi:type="dcterms:W3CDTF">2020-04-22T05:37:15Z</dcterms:created>
  <dcterms:modified xsi:type="dcterms:W3CDTF">2020-04-23T12:44:59Z</dcterms:modified>
</cp:coreProperties>
</file>